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31" r:id="rId2"/>
    <p:sldId id="432" r:id="rId3"/>
    <p:sldId id="262" r:id="rId4"/>
    <p:sldId id="263" r:id="rId5"/>
    <p:sldId id="264" r:id="rId6"/>
    <p:sldId id="267" r:id="rId7"/>
    <p:sldId id="434" r:id="rId8"/>
    <p:sldId id="265" r:id="rId9"/>
    <p:sldId id="266" r:id="rId10"/>
    <p:sldId id="379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2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C70F6-4C40-4803-BA5E-A65EDEDA894E}" type="datetimeFigureOut">
              <a:rPr lang="vi-VN" smtClean="0"/>
              <a:t>02/01/2022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EE6254-870F-4261-8127-B3D2126573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0496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649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95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44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7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13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919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80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9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32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75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2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89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75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12C66-31E1-43E5-BFC9-12044E2C1F69}" type="datetimeFigureOut">
              <a:rPr lang="en-US" smtClean="0"/>
              <a:pPr/>
              <a:t>1/2/2022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07333-1542-4ED0-BE39-E83A2444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97" y="1005464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73" y="2691814"/>
            <a:ext cx="3473522" cy="33089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377647" y="1552119"/>
            <a:ext cx="7051849" cy="992577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r>
              <a:rPr lang="vi-VN" sz="3000" b="1" dirty="0">
                <a:latin typeface="HP001 4 hàng" pitchFamily="34" charset="0"/>
              </a:rPr>
              <a:t>Thứ</a:t>
            </a:r>
            <a:r>
              <a:rPr lang="en-US" sz="3000" b="1" dirty="0">
                <a:latin typeface="HP001 4 hàng" pitchFamily="34" charset="0"/>
              </a:rPr>
              <a:t> </a:t>
            </a:r>
            <a:r>
              <a:rPr lang="en-US" sz="3000" b="1" dirty="0" err="1">
                <a:latin typeface="HP001 4 hàng" pitchFamily="34" charset="0"/>
              </a:rPr>
              <a:t>Sáu</a:t>
            </a:r>
            <a:r>
              <a:rPr lang="en-US" sz="3000" b="1" dirty="0">
                <a:latin typeface="HP001 4 hàng" pitchFamily="34" charset="0"/>
              </a:rPr>
              <a:t> </a:t>
            </a:r>
            <a:r>
              <a:rPr lang="vi-VN" sz="3000" b="1">
                <a:latin typeface="HP001 4 hàng" pitchFamily="34" charset="0"/>
              </a:rPr>
              <a:t>ngày </a:t>
            </a:r>
            <a:r>
              <a:rPr lang="en-US" sz="3000" b="1" smtClean="0">
                <a:latin typeface="HP001 4 hàng" pitchFamily="34" charset="0"/>
              </a:rPr>
              <a:t>7</a:t>
            </a:r>
            <a:r>
              <a:rPr lang="vi-VN" sz="3000" b="1" smtClean="0">
                <a:latin typeface="HP001 4 hàng" pitchFamily="34" charset="0"/>
              </a:rPr>
              <a:t> </a:t>
            </a:r>
            <a:r>
              <a:rPr lang="vi-VN" sz="3000" b="1" dirty="0">
                <a:latin typeface="HP001 4 hàng" pitchFamily="34" charset="0"/>
              </a:rPr>
              <a:t>tháng </a:t>
            </a:r>
            <a:r>
              <a:rPr lang="en-US" sz="3000" b="1" dirty="0">
                <a:latin typeface="HP001 4 hàng" pitchFamily="34" charset="0"/>
              </a:rPr>
              <a:t>1</a:t>
            </a:r>
            <a:r>
              <a:rPr lang="vi-VN" sz="3000" b="1" dirty="0">
                <a:latin typeface="HP001 4 hàng" pitchFamily="34" charset="0"/>
              </a:rPr>
              <a:t> năm 2022</a:t>
            </a:r>
            <a:endParaRPr lang="en-US" sz="3000" b="1" dirty="0">
              <a:latin typeface="HP001 4 hàng" pitchFamily="34" charset="0"/>
            </a:endParaRPr>
          </a:p>
          <a:p>
            <a:r>
              <a:rPr lang="en-US" sz="3000" b="1" dirty="0">
                <a:latin typeface="HP001 4 hàng" pitchFamily="34" charset="0"/>
              </a:rPr>
              <a:t>                 </a:t>
            </a:r>
            <a:r>
              <a:rPr lang="en-US" sz="3000" b="1" dirty="0" err="1">
                <a:latin typeface="HP001 4 hàng" pitchFamily="34" charset="0"/>
              </a:rPr>
              <a:t>Toán</a:t>
            </a:r>
            <a:r>
              <a:rPr lang="en-US" sz="3000" b="1" dirty="0">
                <a:latin typeface="HP001 4 hàng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317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图片 2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" y="857250"/>
            <a:ext cx="9119043" cy="5143500"/>
          </a:xfrm>
          <a:prstGeom prst="rect">
            <a:avLst/>
          </a:prstGeom>
        </p:spPr>
      </p:pic>
      <p:grpSp>
        <p:nvGrpSpPr>
          <p:cNvPr id="132" name="组合 131"/>
          <p:cNvGrpSpPr/>
          <p:nvPr/>
        </p:nvGrpSpPr>
        <p:grpSpPr>
          <a:xfrm rot="1294943" flipH="1">
            <a:off x="7070642" y="102251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1059568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108300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1770831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146360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1682787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218727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655426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507266" y="1497620"/>
            <a:ext cx="5881288" cy="2100549"/>
          </a:xfrm>
          <a:prstGeom prst="rect">
            <a:avLst/>
          </a:prstGeom>
          <a:noFill/>
        </p:spPr>
        <p:txBody>
          <a:bodyPr wrap="square" lIns="68547" tIns="34277" rIns="68547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64" y="980252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47" tIns="34277" rIns="68547" bIns="34277" rtlCol="0" anchor="ctr"/>
          <a:lstStyle/>
          <a:p>
            <a:pPr algn="ctr">
              <a:defRPr/>
            </a:pPr>
            <a:endParaRPr lang="zh-CN" altLang="en-US" sz="135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58" y="1075650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5" y="997488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08" y="2879050"/>
            <a:ext cx="5547907" cy="3173402"/>
          </a:xfrm>
          <a:prstGeom prst="rect">
            <a:avLst/>
          </a:prstGeom>
        </p:spPr>
      </p:pic>
      <p:pic>
        <p:nvPicPr>
          <p:cNvPr id="3" name="media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71121" y="1829124"/>
            <a:ext cx="457201" cy="457200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1580717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13" y="1750584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7" rIns="68547" bIns="34277" rtlCol="0" anchor="ctr"/>
          <a:lstStyle/>
          <a:p>
            <a:pPr algn="ctr"/>
            <a:r>
              <a:rPr lang="en-US" altLang="zh-CN" sz="1350" dirty="0">
                <a:solidFill>
                  <a:srgbClr val="FFFFFF"/>
                </a:solidFill>
              </a:rPr>
              <a:t>           </a:t>
            </a:r>
            <a:endParaRPr lang="zh-CN" altLang="en-US" sz="135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2175942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7" rIns="68547" bIns="34277" rtlCol="0" anchor="ctr"/>
          <a:lstStyle/>
          <a:p>
            <a:pPr algn="ctr"/>
            <a:r>
              <a:rPr lang="en-US" altLang="zh-CN" sz="1350" dirty="0">
                <a:solidFill>
                  <a:srgbClr val="FFFFFF"/>
                </a:solidFill>
              </a:rPr>
              <a:t>           </a:t>
            </a:r>
            <a:endParaRPr lang="zh-CN" altLang="en-US" sz="135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2304056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7" tIns="34277" rIns="68547" bIns="34277" rtlCol="0" anchor="ctr"/>
          <a:lstStyle/>
          <a:p>
            <a:pPr algn="ctr"/>
            <a:r>
              <a:rPr lang="en-US" altLang="zh-CN" sz="1350" dirty="0">
                <a:solidFill>
                  <a:srgbClr val="FFFFFF"/>
                </a:solidFill>
              </a:rPr>
              <a:t>           </a:t>
            </a:r>
            <a:endParaRPr lang="zh-CN" altLang="en-US" sz="135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84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7" presetClass="emph" presetSubtype="0" repeatCount="4000" fill="remove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2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4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5" dur="6500" fill="hold"/>
                                        <p:tgtEl>
                                          <p:spTgt spid="34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" grpId="0"/>
      <p:bldP spid="296" grpId="1"/>
      <p:bldP spid="343" grpId="0" animBg="1"/>
      <p:bldP spid="346" grpId="0" animBg="1"/>
      <p:bldP spid="3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1" y="857250"/>
            <a:ext cx="9143999" cy="51435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F8BF22A-BABB-4632-8680-5B5727C6FA52}"/>
              </a:ext>
            </a:extLst>
          </p:cNvPr>
          <p:cNvSpPr/>
          <p:nvPr/>
        </p:nvSpPr>
        <p:spPr>
          <a:xfrm>
            <a:off x="1059864" y="2586085"/>
            <a:ext cx="7493622" cy="1777408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ctr"/>
            <a:r>
              <a:rPr lang="vi-VN" sz="4500" b="1" dirty="0">
                <a:solidFill>
                  <a:srgbClr val="FFFF00"/>
                </a:solidFill>
                <a:latin typeface="HP001 4 hàng" pitchFamily="34" charset="0"/>
              </a:rPr>
              <a:t>Em làm được những gì </a:t>
            </a:r>
          </a:p>
          <a:p>
            <a:pPr algn="ctr"/>
            <a:endParaRPr lang="vi-VN" sz="3300" b="1" dirty="0">
              <a:solidFill>
                <a:srgbClr val="FFFF00"/>
              </a:solidFill>
              <a:latin typeface="HP001 4 hàng" pitchFamily="34" charset="0"/>
            </a:endParaRPr>
          </a:p>
          <a:p>
            <a:pPr algn="ctr"/>
            <a:r>
              <a:rPr lang="vi-VN" sz="3300" b="1" dirty="0">
                <a:solidFill>
                  <a:srgbClr val="FFFF00"/>
                </a:solidFill>
                <a:latin typeface="HP001 4 hàng" pitchFamily="34" charset="0"/>
              </a:rPr>
              <a:t>( Tiết 2)</a:t>
            </a:r>
            <a:endParaRPr lang="en-US" sz="3300" b="1" dirty="0">
              <a:solidFill>
                <a:srgbClr val="FFFF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3760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304800" y="152400"/>
            <a:ext cx="685800" cy="685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4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91869"/>
            <a:ext cx="449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Tính</a:t>
            </a:r>
          </a:p>
        </p:txBody>
      </p:sp>
      <p:sp>
        <p:nvSpPr>
          <p:cNvPr id="6" name="Flowchart: Connector 5"/>
          <p:cNvSpPr/>
          <p:nvPr/>
        </p:nvSpPr>
        <p:spPr>
          <a:xfrm>
            <a:off x="76200" y="914400"/>
            <a:ext cx="533400" cy="5334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6805"/>
            <a:ext cx="6099326" cy="1549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lowchart: Connector 7"/>
          <p:cNvSpPr/>
          <p:nvPr/>
        </p:nvSpPr>
        <p:spPr>
          <a:xfrm>
            <a:off x="609600" y="4191000"/>
            <a:ext cx="533400" cy="533400"/>
          </a:xfrm>
          <a:prstGeom prst="flowChartConnector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35" y="1003249"/>
            <a:ext cx="1805727" cy="144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3400" y="2510878"/>
            <a:ext cx="154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3 - 1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67000" y="2362200"/>
            <a:ext cx="15435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 – 1</a:t>
            </a:r>
          </a:p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3 - 3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6800" y="2398950"/>
            <a:ext cx="16838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1 - 1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014663" y="2514600"/>
            <a:ext cx="1672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3 - 0</a:t>
            </a:r>
          </a:p>
        </p:txBody>
      </p:sp>
      <p:sp>
        <p:nvSpPr>
          <p:cNvPr id="14" name="TextBox 290"/>
          <p:cNvSpPr txBox="1">
            <a:spLocks noChangeArrowheads="1"/>
          </p:cNvSpPr>
          <p:nvPr/>
        </p:nvSpPr>
        <p:spPr bwMode="auto">
          <a:xfrm>
            <a:off x="914399" y="4787205"/>
            <a:ext cx="66708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4 + 0                               4 – 0                            </a:t>
            </a:r>
          </a:p>
          <a:p>
            <a:pPr eaLnBrk="1" hangingPunct="1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0 + 4                               4 – 4        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4724400"/>
            <a:ext cx="152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 4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33600" y="5344180"/>
            <a:ext cx="152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 4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53200" y="4724400"/>
            <a:ext cx="152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 4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53200" y="5250359"/>
            <a:ext cx="152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= 0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437884" y="2467688"/>
            <a:ext cx="154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48632" y="2391322"/>
            <a:ext cx="154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19134" y="2362200"/>
            <a:ext cx="1543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153400" y="2514600"/>
            <a:ext cx="152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55721" y="2945487"/>
            <a:ext cx="1414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= 0</a:t>
            </a:r>
          </a:p>
        </p:txBody>
      </p:sp>
    </p:spTree>
    <p:extLst>
      <p:ext uri="{BB962C8B-B14F-4D97-AF65-F5344CB8AC3E}">
        <p14:creationId xmlns:p14="http://schemas.microsoft.com/office/powerpoint/2010/main" val="77070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8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304800" y="152400"/>
            <a:ext cx="685800" cy="685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5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524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Làm sao để tìm đuôi cho rắn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066800"/>
            <a:ext cx="6324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Freeform 7"/>
          <p:cNvSpPr/>
          <p:nvPr/>
        </p:nvSpPr>
        <p:spPr>
          <a:xfrm>
            <a:off x="1639614" y="3531476"/>
            <a:ext cx="4424855" cy="1797269"/>
          </a:xfrm>
          <a:custGeom>
            <a:avLst/>
            <a:gdLst>
              <a:gd name="connsiteX0" fmla="*/ 420414 w 4424855"/>
              <a:gd name="connsiteY0" fmla="*/ 0 h 1797269"/>
              <a:gd name="connsiteX1" fmla="*/ 357352 w 4424855"/>
              <a:gd name="connsiteY1" fmla="*/ 73572 h 1797269"/>
              <a:gd name="connsiteX2" fmla="*/ 283779 w 4424855"/>
              <a:gd name="connsiteY2" fmla="*/ 136634 h 1797269"/>
              <a:gd name="connsiteX3" fmla="*/ 241738 w 4424855"/>
              <a:gd name="connsiteY3" fmla="*/ 189186 h 1797269"/>
              <a:gd name="connsiteX4" fmla="*/ 220717 w 4424855"/>
              <a:gd name="connsiteY4" fmla="*/ 220717 h 1797269"/>
              <a:gd name="connsiteX5" fmla="*/ 189186 w 4424855"/>
              <a:gd name="connsiteY5" fmla="*/ 252248 h 1797269"/>
              <a:gd name="connsiteX6" fmla="*/ 147145 w 4424855"/>
              <a:gd name="connsiteY6" fmla="*/ 315310 h 1797269"/>
              <a:gd name="connsiteX7" fmla="*/ 94593 w 4424855"/>
              <a:gd name="connsiteY7" fmla="*/ 378372 h 1797269"/>
              <a:gd name="connsiteX8" fmla="*/ 84083 w 4424855"/>
              <a:gd name="connsiteY8" fmla="*/ 409903 h 1797269"/>
              <a:gd name="connsiteX9" fmla="*/ 42041 w 4424855"/>
              <a:gd name="connsiteY9" fmla="*/ 483476 h 1797269"/>
              <a:gd name="connsiteX10" fmla="*/ 31531 w 4424855"/>
              <a:gd name="connsiteY10" fmla="*/ 515007 h 1797269"/>
              <a:gd name="connsiteX11" fmla="*/ 10510 w 4424855"/>
              <a:gd name="connsiteY11" fmla="*/ 546538 h 1797269"/>
              <a:gd name="connsiteX12" fmla="*/ 0 w 4424855"/>
              <a:gd name="connsiteY12" fmla="*/ 599090 h 1797269"/>
              <a:gd name="connsiteX13" fmla="*/ 10510 w 4424855"/>
              <a:gd name="connsiteY13" fmla="*/ 1082565 h 1797269"/>
              <a:gd name="connsiteX14" fmla="*/ 31531 w 4424855"/>
              <a:gd name="connsiteY14" fmla="*/ 1187669 h 1797269"/>
              <a:gd name="connsiteX15" fmla="*/ 52552 w 4424855"/>
              <a:gd name="connsiteY15" fmla="*/ 1261241 h 1797269"/>
              <a:gd name="connsiteX16" fmla="*/ 84083 w 4424855"/>
              <a:gd name="connsiteY16" fmla="*/ 1387365 h 1797269"/>
              <a:gd name="connsiteX17" fmla="*/ 105103 w 4424855"/>
              <a:gd name="connsiteY17" fmla="*/ 1418896 h 1797269"/>
              <a:gd name="connsiteX18" fmla="*/ 136634 w 4424855"/>
              <a:gd name="connsiteY18" fmla="*/ 1439917 h 1797269"/>
              <a:gd name="connsiteX19" fmla="*/ 147145 w 4424855"/>
              <a:gd name="connsiteY19" fmla="*/ 1471448 h 1797269"/>
              <a:gd name="connsiteX20" fmla="*/ 178676 w 4424855"/>
              <a:gd name="connsiteY20" fmla="*/ 1492469 h 1797269"/>
              <a:gd name="connsiteX21" fmla="*/ 220717 w 4424855"/>
              <a:gd name="connsiteY21" fmla="*/ 1524000 h 1797269"/>
              <a:gd name="connsiteX22" fmla="*/ 283779 w 4424855"/>
              <a:gd name="connsiteY22" fmla="*/ 1566041 h 1797269"/>
              <a:gd name="connsiteX23" fmla="*/ 325820 w 4424855"/>
              <a:gd name="connsiteY23" fmla="*/ 1597572 h 1797269"/>
              <a:gd name="connsiteX24" fmla="*/ 367862 w 4424855"/>
              <a:gd name="connsiteY24" fmla="*/ 1618593 h 1797269"/>
              <a:gd name="connsiteX25" fmla="*/ 399393 w 4424855"/>
              <a:gd name="connsiteY25" fmla="*/ 1650124 h 1797269"/>
              <a:gd name="connsiteX26" fmla="*/ 483476 w 4424855"/>
              <a:gd name="connsiteY26" fmla="*/ 1681655 h 1797269"/>
              <a:gd name="connsiteX27" fmla="*/ 536027 w 4424855"/>
              <a:gd name="connsiteY27" fmla="*/ 1702676 h 1797269"/>
              <a:gd name="connsiteX28" fmla="*/ 651641 w 4424855"/>
              <a:gd name="connsiteY28" fmla="*/ 1723696 h 1797269"/>
              <a:gd name="connsiteX29" fmla="*/ 809296 w 4424855"/>
              <a:gd name="connsiteY29" fmla="*/ 1765738 h 1797269"/>
              <a:gd name="connsiteX30" fmla="*/ 840827 w 4424855"/>
              <a:gd name="connsiteY30" fmla="*/ 1776248 h 1797269"/>
              <a:gd name="connsiteX31" fmla="*/ 1030014 w 4424855"/>
              <a:gd name="connsiteY31" fmla="*/ 1797269 h 1797269"/>
              <a:gd name="connsiteX32" fmla="*/ 1996965 w 4424855"/>
              <a:gd name="connsiteY32" fmla="*/ 1786758 h 1797269"/>
              <a:gd name="connsiteX33" fmla="*/ 2060027 w 4424855"/>
              <a:gd name="connsiteY33" fmla="*/ 1776248 h 1797269"/>
              <a:gd name="connsiteX34" fmla="*/ 2133600 w 4424855"/>
              <a:gd name="connsiteY34" fmla="*/ 1765738 h 1797269"/>
              <a:gd name="connsiteX35" fmla="*/ 2207172 w 4424855"/>
              <a:gd name="connsiteY35" fmla="*/ 1744717 h 1797269"/>
              <a:gd name="connsiteX36" fmla="*/ 2270234 w 4424855"/>
              <a:gd name="connsiteY36" fmla="*/ 1723696 h 1797269"/>
              <a:gd name="connsiteX37" fmla="*/ 2312276 w 4424855"/>
              <a:gd name="connsiteY37" fmla="*/ 1713186 h 1797269"/>
              <a:gd name="connsiteX38" fmla="*/ 2343807 w 4424855"/>
              <a:gd name="connsiteY38" fmla="*/ 1702676 h 1797269"/>
              <a:gd name="connsiteX39" fmla="*/ 2417379 w 4424855"/>
              <a:gd name="connsiteY39" fmla="*/ 1692165 h 1797269"/>
              <a:gd name="connsiteX40" fmla="*/ 2543503 w 4424855"/>
              <a:gd name="connsiteY40" fmla="*/ 1660634 h 1797269"/>
              <a:gd name="connsiteX41" fmla="*/ 2596055 w 4424855"/>
              <a:gd name="connsiteY41" fmla="*/ 1650124 h 1797269"/>
              <a:gd name="connsiteX42" fmla="*/ 2711669 w 4424855"/>
              <a:gd name="connsiteY42" fmla="*/ 1629103 h 1797269"/>
              <a:gd name="connsiteX43" fmla="*/ 2774731 w 4424855"/>
              <a:gd name="connsiteY43" fmla="*/ 1608083 h 1797269"/>
              <a:gd name="connsiteX44" fmla="*/ 2911365 w 4424855"/>
              <a:gd name="connsiteY44" fmla="*/ 1629103 h 1797269"/>
              <a:gd name="connsiteX45" fmla="*/ 2984938 w 4424855"/>
              <a:gd name="connsiteY45" fmla="*/ 1650124 h 1797269"/>
              <a:gd name="connsiteX46" fmla="*/ 3237186 w 4424855"/>
              <a:gd name="connsiteY46" fmla="*/ 1681655 h 1797269"/>
              <a:gd name="connsiteX47" fmla="*/ 3447393 w 4424855"/>
              <a:gd name="connsiteY47" fmla="*/ 1713186 h 1797269"/>
              <a:gd name="connsiteX48" fmla="*/ 3478924 w 4424855"/>
              <a:gd name="connsiteY48" fmla="*/ 1723696 h 1797269"/>
              <a:gd name="connsiteX49" fmla="*/ 3563007 w 4424855"/>
              <a:gd name="connsiteY49" fmla="*/ 1734207 h 1797269"/>
              <a:gd name="connsiteX50" fmla="*/ 3678620 w 4424855"/>
              <a:gd name="connsiteY50" fmla="*/ 1723696 h 1797269"/>
              <a:gd name="connsiteX51" fmla="*/ 3804745 w 4424855"/>
              <a:gd name="connsiteY51" fmla="*/ 1681655 h 1797269"/>
              <a:gd name="connsiteX52" fmla="*/ 3846786 w 4424855"/>
              <a:gd name="connsiteY52" fmla="*/ 1671145 h 1797269"/>
              <a:gd name="connsiteX53" fmla="*/ 3951889 w 4424855"/>
              <a:gd name="connsiteY53" fmla="*/ 1608083 h 1797269"/>
              <a:gd name="connsiteX54" fmla="*/ 4014952 w 4424855"/>
              <a:gd name="connsiteY54" fmla="*/ 1545021 h 1797269"/>
              <a:gd name="connsiteX55" fmla="*/ 4035972 w 4424855"/>
              <a:gd name="connsiteY55" fmla="*/ 1513490 h 1797269"/>
              <a:gd name="connsiteX56" fmla="*/ 4067503 w 4424855"/>
              <a:gd name="connsiteY56" fmla="*/ 1481958 h 1797269"/>
              <a:gd name="connsiteX57" fmla="*/ 4183117 w 4424855"/>
              <a:gd name="connsiteY57" fmla="*/ 1324303 h 1797269"/>
              <a:gd name="connsiteX58" fmla="*/ 4225158 w 4424855"/>
              <a:gd name="connsiteY58" fmla="*/ 1292772 h 1797269"/>
              <a:gd name="connsiteX59" fmla="*/ 4246179 w 4424855"/>
              <a:gd name="connsiteY59" fmla="*/ 1261241 h 1797269"/>
              <a:gd name="connsiteX60" fmla="*/ 4277710 w 4424855"/>
              <a:gd name="connsiteY60" fmla="*/ 1229710 h 1797269"/>
              <a:gd name="connsiteX61" fmla="*/ 4298731 w 4424855"/>
              <a:gd name="connsiteY61" fmla="*/ 1198179 h 1797269"/>
              <a:gd name="connsiteX62" fmla="*/ 4351283 w 4424855"/>
              <a:gd name="connsiteY62" fmla="*/ 1135117 h 1797269"/>
              <a:gd name="connsiteX63" fmla="*/ 4393324 w 4424855"/>
              <a:gd name="connsiteY63" fmla="*/ 1072055 h 1797269"/>
              <a:gd name="connsiteX64" fmla="*/ 4403834 w 4424855"/>
              <a:gd name="connsiteY64" fmla="*/ 1040524 h 1797269"/>
              <a:gd name="connsiteX65" fmla="*/ 4424855 w 4424855"/>
              <a:gd name="connsiteY65" fmla="*/ 1008993 h 1797269"/>
              <a:gd name="connsiteX66" fmla="*/ 4393324 w 4424855"/>
              <a:gd name="connsiteY66" fmla="*/ 840827 h 1797269"/>
              <a:gd name="connsiteX67" fmla="*/ 4382814 w 4424855"/>
              <a:gd name="connsiteY67" fmla="*/ 809296 h 1797269"/>
              <a:gd name="connsiteX68" fmla="*/ 4372303 w 4424855"/>
              <a:gd name="connsiteY68" fmla="*/ 777765 h 179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424855" h="1797269">
                <a:moveTo>
                  <a:pt x="420414" y="0"/>
                </a:moveTo>
                <a:cubicBezTo>
                  <a:pt x="282821" y="110073"/>
                  <a:pt x="412682" y="-9421"/>
                  <a:pt x="357352" y="73572"/>
                </a:cubicBezTo>
                <a:cubicBezTo>
                  <a:pt x="342714" y="95529"/>
                  <a:pt x="303204" y="122065"/>
                  <a:pt x="283779" y="136634"/>
                </a:cubicBezTo>
                <a:cubicBezTo>
                  <a:pt x="263319" y="198017"/>
                  <a:pt x="289278" y="141646"/>
                  <a:pt x="241738" y="189186"/>
                </a:cubicBezTo>
                <a:cubicBezTo>
                  <a:pt x="232806" y="198118"/>
                  <a:pt x="228804" y="211013"/>
                  <a:pt x="220717" y="220717"/>
                </a:cubicBezTo>
                <a:cubicBezTo>
                  <a:pt x="211201" y="232136"/>
                  <a:pt x="198311" y="240515"/>
                  <a:pt x="189186" y="252248"/>
                </a:cubicBezTo>
                <a:cubicBezTo>
                  <a:pt x="173676" y="272190"/>
                  <a:pt x="165009" y="297446"/>
                  <a:pt x="147145" y="315310"/>
                </a:cubicBezTo>
                <a:cubicBezTo>
                  <a:pt x="106682" y="355773"/>
                  <a:pt x="123859" y="334474"/>
                  <a:pt x="94593" y="378372"/>
                </a:cubicBezTo>
                <a:cubicBezTo>
                  <a:pt x="91090" y="388882"/>
                  <a:pt x="88447" y="399720"/>
                  <a:pt x="84083" y="409903"/>
                </a:cubicBezTo>
                <a:cubicBezTo>
                  <a:pt x="68081" y="447241"/>
                  <a:pt x="63152" y="451809"/>
                  <a:pt x="42041" y="483476"/>
                </a:cubicBezTo>
                <a:cubicBezTo>
                  <a:pt x="38538" y="493986"/>
                  <a:pt x="36486" y="505098"/>
                  <a:pt x="31531" y="515007"/>
                </a:cubicBezTo>
                <a:cubicBezTo>
                  <a:pt x="25882" y="526305"/>
                  <a:pt x="14945" y="534710"/>
                  <a:pt x="10510" y="546538"/>
                </a:cubicBezTo>
                <a:cubicBezTo>
                  <a:pt x="4237" y="563265"/>
                  <a:pt x="3503" y="581573"/>
                  <a:pt x="0" y="599090"/>
                </a:cubicBezTo>
                <a:cubicBezTo>
                  <a:pt x="3503" y="760248"/>
                  <a:pt x="4315" y="921488"/>
                  <a:pt x="10510" y="1082565"/>
                </a:cubicBezTo>
                <a:cubicBezTo>
                  <a:pt x="11428" y="1106430"/>
                  <a:pt x="23963" y="1161181"/>
                  <a:pt x="31531" y="1187669"/>
                </a:cubicBezTo>
                <a:cubicBezTo>
                  <a:pt x="44884" y="1234403"/>
                  <a:pt x="41603" y="1206497"/>
                  <a:pt x="52552" y="1261241"/>
                </a:cubicBezTo>
                <a:cubicBezTo>
                  <a:pt x="59307" y="1295018"/>
                  <a:pt x="64014" y="1357261"/>
                  <a:pt x="84083" y="1387365"/>
                </a:cubicBezTo>
                <a:cubicBezTo>
                  <a:pt x="91090" y="1397875"/>
                  <a:pt x="96171" y="1409964"/>
                  <a:pt x="105103" y="1418896"/>
                </a:cubicBezTo>
                <a:cubicBezTo>
                  <a:pt x="114035" y="1427828"/>
                  <a:pt x="126124" y="1432910"/>
                  <a:pt x="136634" y="1439917"/>
                </a:cubicBezTo>
                <a:cubicBezTo>
                  <a:pt x="140138" y="1450427"/>
                  <a:pt x="140224" y="1462797"/>
                  <a:pt x="147145" y="1471448"/>
                </a:cubicBezTo>
                <a:cubicBezTo>
                  <a:pt x="155036" y="1481312"/>
                  <a:pt x="168397" y="1485127"/>
                  <a:pt x="178676" y="1492469"/>
                </a:cubicBezTo>
                <a:cubicBezTo>
                  <a:pt x="192930" y="1502651"/>
                  <a:pt x="207417" y="1512600"/>
                  <a:pt x="220717" y="1524000"/>
                </a:cubicBezTo>
                <a:cubicBezTo>
                  <a:pt x="270817" y="1566943"/>
                  <a:pt x="230145" y="1548164"/>
                  <a:pt x="283779" y="1566041"/>
                </a:cubicBezTo>
                <a:cubicBezTo>
                  <a:pt x="297793" y="1576551"/>
                  <a:pt x="310966" y="1588288"/>
                  <a:pt x="325820" y="1597572"/>
                </a:cubicBezTo>
                <a:cubicBezTo>
                  <a:pt x="339107" y="1605876"/>
                  <a:pt x="355112" y="1609486"/>
                  <a:pt x="367862" y="1618593"/>
                </a:cubicBezTo>
                <a:cubicBezTo>
                  <a:pt x="379957" y="1627232"/>
                  <a:pt x="386788" y="1642246"/>
                  <a:pt x="399393" y="1650124"/>
                </a:cubicBezTo>
                <a:cubicBezTo>
                  <a:pt x="419711" y="1662823"/>
                  <a:pt x="459015" y="1672482"/>
                  <a:pt x="483476" y="1681655"/>
                </a:cubicBezTo>
                <a:cubicBezTo>
                  <a:pt x="501141" y="1688280"/>
                  <a:pt x="517825" y="1697712"/>
                  <a:pt x="536027" y="1702676"/>
                </a:cubicBezTo>
                <a:cubicBezTo>
                  <a:pt x="591586" y="1717829"/>
                  <a:pt x="599253" y="1707577"/>
                  <a:pt x="651641" y="1723696"/>
                </a:cubicBezTo>
                <a:cubicBezTo>
                  <a:pt x="802730" y="1770184"/>
                  <a:pt x="669834" y="1745813"/>
                  <a:pt x="809296" y="1765738"/>
                </a:cubicBezTo>
                <a:cubicBezTo>
                  <a:pt x="819806" y="1769241"/>
                  <a:pt x="829927" y="1774266"/>
                  <a:pt x="840827" y="1776248"/>
                </a:cubicBezTo>
                <a:cubicBezTo>
                  <a:pt x="877185" y="1782858"/>
                  <a:pt x="999847" y="1794252"/>
                  <a:pt x="1030014" y="1797269"/>
                </a:cubicBezTo>
                <a:lnTo>
                  <a:pt x="1996965" y="1786758"/>
                </a:lnTo>
                <a:cubicBezTo>
                  <a:pt x="2018271" y="1786323"/>
                  <a:pt x="2038964" y="1779488"/>
                  <a:pt x="2060027" y="1776248"/>
                </a:cubicBezTo>
                <a:cubicBezTo>
                  <a:pt x="2084512" y="1772481"/>
                  <a:pt x="2109076" y="1769241"/>
                  <a:pt x="2133600" y="1765738"/>
                </a:cubicBezTo>
                <a:cubicBezTo>
                  <a:pt x="2239538" y="1730423"/>
                  <a:pt x="2075236" y="1784298"/>
                  <a:pt x="2207172" y="1744717"/>
                </a:cubicBezTo>
                <a:cubicBezTo>
                  <a:pt x="2228395" y="1738350"/>
                  <a:pt x="2248738" y="1729070"/>
                  <a:pt x="2270234" y="1723696"/>
                </a:cubicBezTo>
                <a:cubicBezTo>
                  <a:pt x="2284248" y="1720193"/>
                  <a:pt x="2298386" y="1717154"/>
                  <a:pt x="2312276" y="1713186"/>
                </a:cubicBezTo>
                <a:cubicBezTo>
                  <a:pt x="2322929" y="1710143"/>
                  <a:pt x="2332943" y="1704849"/>
                  <a:pt x="2343807" y="1702676"/>
                </a:cubicBezTo>
                <a:cubicBezTo>
                  <a:pt x="2368099" y="1697818"/>
                  <a:pt x="2393137" y="1697269"/>
                  <a:pt x="2417379" y="1692165"/>
                </a:cubicBezTo>
                <a:cubicBezTo>
                  <a:pt x="2459785" y="1683237"/>
                  <a:pt x="2501009" y="1669132"/>
                  <a:pt x="2543503" y="1660634"/>
                </a:cubicBezTo>
                <a:cubicBezTo>
                  <a:pt x="2561020" y="1657131"/>
                  <a:pt x="2578434" y="1653061"/>
                  <a:pt x="2596055" y="1650124"/>
                </a:cubicBezTo>
                <a:cubicBezTo>
                  <a:pt x="2657137" y="1639944"/>
                  <a:pt x="2661215" y="1644239"/>
                  <a:pt x="2711669" y="1629103"/>
                </a:cubicBezTo>
                <a:cubicBezTo>
                  <a:pt x="2732892" y="1622736"/>
                  <a:pt x="2774731" y="1608083"/>
                  <a:pt x="2774731" y="1608083"/>
                </a:cubicBezTo>
                <a:cubicBezTo>
                  <a:pt x="2820276" y="1615090"/>
                  <a:pt x="2866179" y="1620066"/>
                  <a:pt x="2911365" y="1629103"/>
                </a:cubicBezTo>
                <a:cubicBezTo>
                  <a:pt x="2936375" y="1634105"/>
                  <a:pt x="2959883" y="1645352"/>
                  <a:pt x="2984938" y="1650124"/>
                </a:cubicBezTo>
                <a:cubicBezTo>
                  <a:pt x="3071153" y="1666546"/>
                  <a:pt x="3150850" y="1673022"/>
                  <a:pt x="3237186" y="1681655"/>
                </a:cubicBezTo>
                <a:cubicBezTo>
                  <a:pt x="3450283" y="1729011"/>
                  <a:pt x="3202895" y="1678259"/>
                  <a:pt x="3447393" y="1713186"/>
                </a:cubicBezTo>
                <a:cubicBezTo>
                  <a:pt x="3458360" y="1714753"/>
                  <a:pt x="3468024" y="1721714"/>
                  <a:pt x="3478924" y="1723696"/>
                </a:cubicBezTo>
                <a:cubicBezTo>
                  <a:pt x="3506714" y="1728749"/>
                  <a:pt x="3534979" y="1730703"/>
                  <a:pt x="3563007" y="1734207"/>
                </a:cubicBezTo>
                <a:cubicBezTo>
                  <a:pt x="3601545" y="1730703"/>
                  <a:pt x="3640450" y="1730058"/>
                  <a:pt x="3678620" y="1723696"/>
                </a:cubicBezTo>
                <a:cubicBezTo>
                  <a:pt x="3746056" y="1712457"/>
                  <a:pt x="3746470" y="1701080"/>
                  <a:pt x="3804745" y="1681655"/>
                </a:cubicBezTo>
                <a:cubicBezTo>
                  <a:pt x="3818449" y="1677087"/>
                  <a:pt x="3832772" y="1674648"/>
                  <a:pt x="3846786" y="1671145"/>
                </a:cubicBezTo>
                <a:cubicBezTo>
                  <a:pt x="3922884" y="1620412"/>
                  <a:pt x="3887251" y="1640401"/>
                  <a:pt x="3951889" y="1608083"/>
                </a:cubicBezTo>
                <a:cubicBezTo>
                  <a:pt x="3972910" y="1587062"/>
                  <a:pt x="3998462" y="1569756"/>
                  <a:pt x="4014952" y="1545021"/>
                </a:cubicBezTo>
                <a:cubicBezTo>
                  <a:pt x="4021959" y="1534511"/>
                  <a:pt x="4027886" y="1523194"/>
                  <a:pt x="4035972" y="1513490"/>
                </a:cubicBezTo>
                <a:cubicBezTo>
                  <a:pt x="4045488" y="1502071"/>
                  <a:pt x="4058377" y="1493691"/>
                  <a:pt x="4067503" y="1481958"/>
                </a:cubicBezTo>
                <a:cubicBezTo>
                  <a:pt x="4101039" y="1438841"/>
                  <a:pt x="4142519" y="1354752"/>
                  <a:pt x="4183117" y="1324303"/>
                </a:cubicBezTo>
                <a:cubicBezTo>
                  <a:pt x="4197131" y="1313793"/>
                  <a:pt x="4212772" y="1305158"/>
                  <a:pt x="4225158" y="1292772"/>
                </a:cubicBezTo>
                <a:cubicBezTo>
                  <a:pt x="4234090" y="1283840"/>
                  <a:pt x="4238092" y="1270945"/>
                  <a:pt x="4246179" y="1261241"/>
                </a:cubicBezTo>
                <a:cubicBezTo>
                  <a:pt x="4255695" y="1249822"/>
                  <a:pt x="4268194" y="1241129"/>
                  <a:pt x="4277710" y="1229710"/>
                </a:cubicBezTo>
                <a:cubicBezTo>
                  <a:pt x="4285797" y="1220006"/>
                  <a:pt x="4290644" y="1207883"/>
                  <a:pt x="4298731" y="1198179"/>
                </a:cubicBezTo>
                <a:cubicBezTo>
                  <a:pt x="4366170" y="1117253"/>
                  <a:pt x="4299092" y="1213403"/>
                  <a:pt x="4351283" y="1135117"/>
                </a:cubicBezTo>
                <a:cubicBezTo>
                  <a:pt x="4376273" y="1060144"/>
                  <a:pt x="4340838" y="1150785"/>
                  <a:pt x="4393324" y="1072055"/>
                </a:cubicBezTo>
                <a:cubicBezTo>
                  <a:pt x="4399469" y="1062837"/>
                  <a:pt x="4398879" y="1050433"/>
                  <a:pt x="4403834" y="1040524"/>
                </a:cubicBezTo>
                <a:cubicBezTo>
                  <a:pt x="4409483" y="1029226"/>
                  <a:pt x="4417848" y="1019503"/>
                  <a:pt x="4424855" y="1008993"/>
                </a:cubicBezTo>
                <a:cubicBezTo>
                  <a:pt x="4412140" y="881840"/>
                  <a:pt x="4425479" y="937294"/>
                  <a:pt x="4393324" y="840827"/>
                </a:cubicBezTo>
                <a:lnTo>
                  <a:pt x="4382814" y="809296"/>
                </a:lnTo>
                <a:lnTo>
                  <a:pt x="4372303" y="77776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3505200" y="1053662"/>
            <a:ext cx="4666593" cy="2575035"/>
          </a:xfrm>
          <a:custGeom>
            <a:avLst/>
            <a:gdLst>
              <a:gd name="connsiteX0" fmla="*/ 0 w 4666593"/>
              <a:gd name="connsiteY0" fmla="*/ 1124607 h 2575035"/>
              <a:gd name="connsiteX1" fmla="*/ 63062 w 4666593"/>
              <a:gd name="connsiteY1" fmla="*/ 1061545 h 2575035"/>
              <a:gd name="connsiteX2" fmla="*/ 157655 w 4666593"/>
              <a:gd name="connsiteY2" fmla="*/ 998483 h 2575035"/>
              <a:gd name="connsiteX3" fmla="*/ 231227 w 4666593"/>
              <a:gd name="connsiteY3" fmla="*/ 945931 h 2575035"/>
              <a:gd name="connsiteX4" fmla="*/ 283779 w 4666593"/>
              <a:gd name="connsiteY4" fmla="*/ 903890 h 2575035"/>
              <a:gd name="connsiteX5" fmla="*/ 367862 w 4666593"/>
              <a:gd name="connsiteY5" fmla="*/ 819807 h 2575035"/>
              <a:gd name="connsiteX6" fmla="*/ 409903 w 4666593"/>
              <a:gd name="connsiteY6" fmla="*/ 798787 h 2575035"/>
              <a:gd name="connsiteX7" fmla="*/ 462455 w 4666593"/>
              <a:gd name="connsiteY7" fmla="*/ 746235 h 2575035"/>
              <a:gd name="connsiteX8" fmla="*/ 525517 w 4666593"/>
              <a:gd name="connsiteY8" fmla="*/ 683173 h 2575035"/>
              <a:gd name="connsiteX9" fmla="*/ 557048 w 4666593"/>
              <a:gd name="connsiteY9" fmla="*/ 651642 h 2575035"/>
              <a:gd name="connsiteX10" fmla="*/ 620110 w 4666593"/>
              <a:gd name="connsiteY10" fmla="*/ 609600 h 2575035"/>
              <a:gd name="connsiteX11" fmla="*/ 683172 w 4666593"/>
              <a:gd name="connsiteY11" fmla="*/ 567559 h 2575035"/>
              <a:gd name="connsiteX12" fmla="*/ 777765 w 4666593"/>
              <a:gd name="connsiteY12" fmla="*/ 515007 h 2575035"/>
              <a:gd name="connsiteX13" fmla="*/ 819807 w 4666593"/>
              <a:gd name="connsiteY13" fmla="*/ 504497 h 2575035"/>
              <a:gd name="connsiteX14" fmla="*/ 945931 w 4666593"/>
              <a:gd name="connsiteY14" fmla="*/ 462456 h 2575035"/>
              <a:gd name="connsiteX15" fmla="*/ 1093076 w 4666593"/>
              <a:gd name="connsiteY15" fmla="*/ 441435 h 2575035"/>
              <a:gd name="connsiteX16" fmla="*/ 1608083 w 4666593"/>
              <a:gd name="connsiteY16" fmla="*/ 451945 h 2575035"/>
              <a:gd name="connsiteX17" fmla="*/ 1849821 w 4666593"/>
              <a:gd name="connsiteY17" fmla="*/ 483476 h 2575035"/>
              <a:gd name="connsiteX18" fmla="*/ 1965434 w 4666593"/>
              <a:gd name="connsiteY18" fmla="*/ 493987 h 2575035"/>
              <a:gd name="connsiteX19" fmla="*/ 1996965 w 4666593"/>
              <a:gd name="connsiteY19" fmla="*/ 504497 h 2575035"/>
              <a:gd name="connsiteX20" fmla="*/ 2291255 w 4666593"/>
              <a:gd name="connsiteY20" fmla="*/ 504497 h 2575035"/>
              <a:gd name="connsiteX21" fmla="*/ 2532993 w 4666593"/>
              <a:gd name="connsiteY21" fmla="*/ 409904 h 2575035"/>
              <a:gd name="connsiteX22" fmla="*/ 3153103 w 4666593"/>
              <a:gd name="connsiteY22" fmla="*/ 126125 h 2575035"/>
              <a:gd name="connsiteX23" fmla="*/ 3310758 w 4666593"/>
              <a:gd name="connsiteY23" fmla="*/ 63063 h 2575035"/>
              <a:gd name="connsiteX24" fmla="*/ 3363310 w 4666593"/>
              <a:gd name="connsiteY24" fmla="*/ 42042 h 2575035"/>
              <a:gd name="connsiteX25" fmla="*/ 3489434 w 4666593"/>
              <a:gd name="connsiteY25" fmla="*/ 21021 h 2575035"/>
              <a:gd name="connsiteX26" fmla="*/ 3573517 w 4666593"/>
              <a:gd name="connsiteY26" fmla="*/ 0 h 2575035"/>
              <a:gd name="connsiteX27" fmla="*/ 3815255 w 4666593"/>
              <a:gd name="connsiteY27" fmla="*/ 31531 h 2575035"/>
              <a:gd name="connsiteX28" fmla="*/ 3846786 w 4666593"/>
              <a:gd name="connsiteY28" fmla="*/ 42042 h 2575035"/>
              <a:gd name="connsiteX29" fmla="*/ 3878317 w 4666593"/>
              <a:gd name="connsiteY29" fmla="*/ 63063 h 2575035"/>
              <a:gd name="connsiteX30" fmla="*/ 3941379 w 4666593"/>
              <a:gd name="connsiteY30" fmla="*/ 126125 h 2575035"/>
              <a:gd name="connsiteX31" fmla="*/ 3983421 w 4666593"/>
              <a:gd name="connsiteY31" fmla="*/ 189187 h 2575035"/>
              <a:gd name="connsiteX32" fmla="*/ 3993931 w 4666593"/>
              <a:gd name="connsiteY32" fmla="*/ 220718 h 2575035"/>
              <a:gd name="connsiteX33" fmla="*/ 4067503 w 4666593"/>
              <a:gd name="connsiteY33" fmla="*/ 315311 h 2575035"/>
              <a:gd name="connsiteX34" fmla="*/ 4141076 w 4666593"/>
              <a:gd name="connsiteY34" fmla="*/ 399394 h 2575035"/>
              <a:gd name="connsiteX35" fmla="*/ 4225158 w 4666593"/>
              <a:gd name="connsiteY35" fmla="*/ 493987 h 2575035"/>
              <a:gd name="connsiteX36" fmla="*/ 4256689 w 4666593"/>
              <a:gd name="connsiteY36" fmla="*/ 515007 h 2575035"/>
              <a:gd name="connsiteX37" fmla="*/ 4288221 w 4666593"/>
              <a:gd name="connsiteY37" fmla="*/ 525518 h 2575035"/>
              <a:gd name="connsiteX38" fmla="*/ 4340772 w 4666593"/>
              <a:gd name="connsiteY38" fmla="*/ 588580 h 2575035"/>
              <a:gd name="connsiteX39" fmla="*/ 4372303 w 4666593"/>
              <a:gd name="connsiteY39" fmla="*/ 609600 h 2575035"/>
              <a:gd name="connsiteX40" fmla="*/ 4393324 w 4666593"/>
              <a:gd name="connsiteY40" fmla="*/ 641131 h 2575035"/>
              <a:gd name="connsiteX41" fmla="*/ 4456386 w 4666593"/>
              <a:gd name="connsiteY41" fmla="*/ 693683 h 2575035"/>
              <a:gd name="connsiteX42" fmla="*/ 4498427 w 4666593"/>
              <a:gd name="connsiteY42" fmla="*/ 756745 h 2575035"/>
              <a:gd name="connsiteX43" fmla="*/ 4550979 w 4666593"/>
              <a:gd name="connsiteY43" fmla="*/ 819807 h 2575035"/>
              <a:gd name="connsiteX44" fmla="*/ 4582510 w 4666593"/>
              <a:gd name="connsiteY44" fmla="*/ 924911 h 2575035"/>
              <a:gd name="connsiteX45" fmla="*/ 4603531 w 4666593"/>
              <a:gd name="connsiteY45" fmla="*/ 966952 h 2575035"/>
              <a:gd name="connsiteX46" fmla="*/ 4645572 w 4666593"/>
              <a:gd name="connsiteY46" fmla="*/ 1061545 h 2575035"/>
              <a:gd name="connsiteX47" fmla="*/ 4656083 w 4666593"/>
              <a:gd name="connsiteY47" fmla="*/ 1145628 h 2575035"/>
              <a:gd name="connsiteX48" fmla="*/ 4666593 w 4666593"/>
              <a:gd name="connsiteY48" fmla="*/ 1187669 h 2575035"/>
              <a:gd name="connsiteX49" fmla="*/ 4656083 w 4666593"/>
              <a:gd name="connsiteY49" fmla="*/ 1366345 h 2575035"/>
              <a:gd name="connsiteX50" fmla="*/ 4635062 w 4666593"/>
              <a:gd name="connsiteY50" fmla="*/ 1492469 h 2575035"/>
              <a:gd name="connsiteX51" fmla="*/ 4603531 w 4666593"/>
              <a:gd name="connsiteY51" fmla="*/ 1608083 h 2575035"/>
              <a:gd name="connsiteX52" fmla="*/ 4593021 w 4666593"/>
              <a:gd name="connsiteY52" fmla="*/ 1650125 h 2575035"/>
              <a:gd name="connsiteX53" fmla="*/ 4572000 w 4666593"/>
              <a:gd name="connsiteY53" fmla="*/ 1681656 h 2575035"/>
              <a:gd name="connsiteX54" fmla="*/ 4529958 w 4666593"/>
              <a:gd name="connsiteY54" fmla="*/ 1776249 h 2575035"/>
              <a:gd name="connsiteX55" fmla="*/ 4498427 w 4666593"/>
              <a:gd name="connsiteY55" fmla="*/ 1839311 h 2575035"/>
              <a:gd name="connsiteX56" fmla="*/ 4466896 w 4666593"/>
              <a:gd name="connsiteY56" fmla="*/ 1912883 h 2575035"/>
              <a:gd name="connsiteX57" fmla="*/ 4435365 w 4666593"/>
              <a:gd name="connsiteY57" fmla="*/ 1944414 h 2575035"/>
              <a:gd name="connsiteX58" fmla="*/ 4393324 w 4666593"/>
              <a:gd name="connsiteY58" fmla="*/ 2039007 h 2575035"/>
              <a:gd name="connsiteX59" fmla="*/ 4361793 w 4666593"/>
              <a:gd name="connsiteY59" fmla="*/ 2133600 h 2575035"/>
              <a:gd name="connsiteX60" fmla="*/ 4351283 w 4666593"/>
              <a:gd name="connsiteY60" fmla="*/ 2165131 h 2575035"/>
              <a:gd name="connsiteX61" fmla="*/ 4309241 w 4666593"/>
              <a:gd name="connsiteY61" fmla="*/ 2228194 h 2575035"/>
              <a:gd name="connsiteX62" fmla="*/ 4288221 w 4666593"/>
              <a:gd name="connsiteY62" fmla="*/ 2291256 h 2575035"/>
              <a:gd name="connsiteX63" fmla="*/ 4277710 w 4666593"/>
              <a:gd name="connsiteY63" fmla="*/ 2322787 h 2575035"/>
              <a:gd name="connsiteX64" fmla="*/ 4256689 w 4666593"/>
              <a:gd name="connsiteY64" fmla="*/ 2354318 h 2575035"/>
              <a:gd name="connsiteX65" fmla="*/ 4214648 w 4666593"/>
              <a:gd name="connsiteY65" fmla="*/ 2480442 h 2575035"/>
              <a:gd name="connsiteX66" fmla="*/ 4204138 w 4666593"/>
              <a:gd name="connsiteY66" fmla="*/ 2511973 h 2575035"/>
              <a:gd name="connsiteX67" fmla="*/ 4183117 w 4666593"/>
              <a:gd name="connsiteY67" fmla="*/ 2543504 h 2575035"/>
              <a:gd name="connsiteX68" fmla="*/ 4172607 w 4666593"/>
              <a:gd name="connsiteY68" fmla="*/ 2575035 h 2575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4666593" h="2575035">
                <a:moveTo>
                  <a:pt x="0" y="1124607"/>
                </a:moveTo>
                <a:cubicBezTo>
                  <a:pt x="21021" y="1103586"/>
                  <a:pt x="40966" y="1081432"/>
                  <a:pt x="63062" y="1061545"/>
                </a:cubicBezTo>
                <a:cubicBezTo>
                  <a:pt x="100471" y="1027877"/>
                  <a:pt x="114543" y="1027224"/>
                  <a:pt x="157655" y="998483"/>
                </a:cubicBezTo>
                <a:cubicBezTo>
                  <a:pt x="182731" y="981766"/>
                  <a:pt x="207117" y="964014"/>
                  <a:pt x="231227" y="945931"/>
                </a:cubicBezTo>
                <a:cubicBezTo>
                  <a:pt x="249173" y="932471"/>
                  <a:pt x="267295" y="919106"/>
                  <a:pt x="283779" y="903890"/>
                </a:cubicBezTo>
                <a:cubicBezTo>
                  <a:pt x="312905" y="877005"/>
                  <a:pt x="332409" y="837533"/>
                  <a:pt x="367862" y="819807"/>
                </a:cubicBezTo>
                <a:lnTo>
                  <a:pt x="409903" y="798787"/>
                </a:lnTo>
                <a:cubicBezTo>
                  <a:pt x="453219" y="733814"/>
                  <a:pt x="405126" y="797195"/>
                  <a:pt x="462455" y="746235"/>
                </a:cubicBezTo>
                <a:cubicBezTo>
                  <a:pt x="484674" y="726485"/>
                  <a:pt x="504496" y="704194"/>
                  <a:pt x="525517" y="683173"/>
                </a:cubicBezTo>
                <a:cubicBezTo>
                  <a:pt x="536027" y="672663"/>
                  <a:pt x="544681" y="659887"/>
                  <a:pt x="557048" y="651642"/>
                </a:cubicBezTo>
                <a:cubicBezTo>
                  <a:pt x="578069" y="637628"/>
                  <a:pt x="602246" y="627464"/>
                  <a:pt x="620110" y="609600"/>
                </a:cubicBezTo>
                <a:cubicBezTo>
                  <a:pt x="659475" y="570235"/>
                  <a:pt x="637540" y="582769"/>
                  <a:pt x="683172" y="567559"/>
                </a:cubicBezTo>
                <a:cubicBezTo>
                  <a:pt x="739626" y="529923"/>
                  <a:pt x="729207" y="528881"/>
                  <a:pt x="777765" y="515007"/>
                </a:cubicBezTo>
                <a:cubicBezTo>
                  <a:pt x="791654" y="511039"/>
                  <a:pt x="806019" y="508806"/>
                  <a:pt x="819807" y="504497"/>
                </a:cubicBezTo>
                <a:cubicBezTo>
                  <a:pt x="862105" y="491279"/>
                  <a:pt x="901887" y="467350"/>
                  <a:pt x="945931" y="462456"/>
                </a:cubicBezTo>
                <a:cubicBezTo>
                  <a:pt x="1058279" y="449972"/>
                  <a:pt x="1009415" y="458167"/>
                  <a:pt x="1093076" y="441435"/>
                </a:cubicBezTo>
                <a:cubicBezTo>
                  <a:pt x="1264745" y="444938"/>
                  <a:pt x="1436643" y="442421"/>
                  <a:pt x="1608083" y="451945"/>
                </a:cubicBezTo>
                <a:cubicBezTo>
                  <a:pt x="1689220" y="456453"/>
                  <a:pt x="1768893" y="476118"/>
                  <a:pt x="1849821" y="483476"/>
                </a:cubicBezTo>
                <a:lnTo>
                  <a:pt x="1965434" y="493987"/>
                </a:lnTo>
                <a:cubicBezTo>
                  <a:pt x="1975944" y="497490"/>
                  <a:pt x="1986101" y="502324"/>
                  <a:pt x="1996965" y="504497"/>
                </a:cubicBezTo>
                <a:cubicBezTo>
                  <a:pt x="2109648" y="527033"/>
                  <a:pt x="2146302" y="511399"/>
                  <a:pt x="2291255" y="504497"/>
                </a:cubicBezTo>
                <a:cubicBezTo>
                  <a:pt x="2466577" y="469432"/>
                  <a:pt x="2336675" y="506060"/>
                  <a:pt x="2532993" y="409904"/>
                </a:cubicBezTo>
                <a:cubicBezTo>
                  <a:pt x="2756599" y="300383"/>
                  <a:pt x="2931000" y="219642"/>
                  <a:pt x="3153103" y="126125"/>
                </a:cubicBezTo>
                <a:cubicBezTo>
                  <a:pt x="3205267" y="104161"/>
                  <a:pt x="3258206" y="84084"/>
                  <a:pt x="3310758" y="63063"/>
                </a:cubicBezTo>
                <a:cubicBezTo>
                  <a:pt x="3328275" y="56056"/>
                  <a:pt x="3344700" y="45144"/>
                  <a:pt x="3363310" y="42042"/>
                </a:cubicBezTo>
                <a:cubicBezTo>
                  <a:pt x="3405351" y="35035"/>
                  <a:pt x="3448085" y="31358"/>
                  <a:pt x="3489434" y="21021"/>
                </a:cubicBezTo>
                <a:lnTo>
                  <a:pt x="3573517" y="0"/>
                </a:lnTo>
                <a:cubicBezTo>
                  <a:pt x="3774300" y="11811"/>
                  <a:pt x="3695597" y="-8355"/>
                  <a:pt x="3815255" y="31531"/>
                </a:cubicBezTo>
                <a:cubicBezTo>
                  <a:pt x="3825765" y="35034"/>
                  <a:pt x="3837568" y="35896"/>
                  <a:pt x="3846786" y="42042"/>
                </a:cubicBezTo>
                <a:cubicBezTo>
                  <a:pt x="3857296" y="49049"/>
                  <a:pt x="3868876" y="54671"/>
                  <a:pt x="3878317" y="63063"/>
                </a:cubicBezTo>
                <a:cubicBezTo>
                  <a:pt x="3900536" y="82813"/>
                  <a:pt x="3941379" y="126125"/>
                  <a:pt x="3941379" y="126125"/>
                </a:cubicBezTo>
                <a:cubicBezTo>
                  <a:pt x="3966369" y="201098"/>
                  <a:pt x="3930934" y="110457"/>
                  <a:pt x="3983421" y="189187"/>
                </a:cubicBezTo>
                <a:cubicBezTo>
                  <a:pt x="3989566" y="198405"/>
                  <a:pt x="3988551" y="211033"/>
                  <a:pt x="3993931" y="220718"/>
                </a:cubicBezTo>
                <a:cubicBezTo>
                  <a:pt x="4061521" y="342382"/>
                  <a:pt x="4007927" y="238714"/>
                  <a:pt x="4067503" y="315311"/>
                </a:cubicBezTo>
                <a:cubicBezTo>
                  <a:pt x="4133530" y="400202"/>
                  <a:pt x="4080035" y="358700"/>
                  <a:pt x="4141076" y="399394"/>
                </a:cubicBezTo>
                <a:cubicBezTo>
                  <a:pt x="4166349" y="437305"/>
                  <a:pt x="4181961" y="465190"/>
                  <a:pt x="4225158" y="493987"/>
                </a:cubicBezTo>
                <a:cubicBezTo>
                  <a:pt x="4235668" y="500994"/>
                  <a:pt x="4245391" y="509358"/>
                  <a:pt x="4256689" y="515007"/>
                </a:cubicBezTo>
                <a:cubicBezTo>
                  <a:pt x="4266599" y="519962"/>
                  <a:pt x="4277710" y="522014"/>
                  <a:pt x="4288221" y="525518"/>
                </a:cubicBezTo>
                <a:cubicBezTo>
                  <a:pt x="4308889" y="556522"/>
                  <a:pt x="4310425" y="563291"/>
                  <a:pt x="4340772" y="588580"/>
                </a:cubicBezTo>
                <a:cubicBezTo>
                  <a:pt x="4350476" y="596667"/>
                  <a:pt x="4361793" y="602593"/>
                  <a:pt x="4372303" y="609600"/>
                </a:cubicBezTo>
                <a:cubicBezTo>
                  <a:pt x="4379310" y="620110"/>
                  <a:pt x="4384392" y="632199"/>
                  <a:pt x="4393324" y="641131"/>
                </a:cubicBezTo>
                <a:cubicBezTo>
                  <a:pt x="4454047" y="701854"/>
                  <a:pt x="4396125" y="616204"/>
                  <a:pt x="4456386" y="693683"/>
                </a:cubicBezTo>
                <a:cubicBezTo>
                  <a:pt x="4471896" y="713625"/>
                  <a:pt x="4480563" y="738881"/>
                  <a:pt x="4498427" y="756745"/>
                </a:cubicBezTo>
                <a:cubicBezTo>
                  <a:pt x="4538890" y="797208"/>
                  <a:pt x="4521713" y="775909"/>
                  <a:pt x="4550979" y="819807"/>
                </a:cubicBezTo>
                <a:cubicBezTo>
                  <a:pt x="4558523" y="849983"/>
                  <a:pt x="4569714" y="899320"/>
                  <a:pt x="4582510" y="924911"/>
                </a:cubicBezTo>
                <a:cubicBezTo>
                  <a:pt x="4589517" y="938925"/>
                  <a:pt x="4597712" y="952405"/>
                  <a:pt x="4603531" y="966952"/>
                </a:cubicBezTo>
                <a:cubicBezTo>
                  <a:pt x="4641056" y="1060762"/>
                  <a:pt x="4605130" y="1000880"/>
                  <a:pt x="4645572" y="1061545"/>
                </a:cubicBezTo>
                <a:cubicBezTo>
                  <a:pt x="4649076" y="1089573"/>
                  <a:pt x="4651439" y="1117767"/>
                  <a:pt x="4656083" y="1145628"/>
                </a:cubicBezTo>
                <a:cubicBezTo>
                  <a:pt x="4658458" y="1159876"/>
                  <a:pt x="4666593" y="1173224"/>
                  <a:pt x="4666593" y="1187669"/>
                </a:cubicBezTo>
                <a:cubicBezTo>
                  <a:pt x="4666593" y="1247331"/>
                  <a:pt x="4661038" y="1306889"/>
                  <a:pt x="4656083" y="1366345"/>
                </a:cubicBezTo>
                <a:cubicBezTo>
                  <a:pt x="4653402" y="1398512"/>
                  <a:pt x="4642962" y="1458235"/>
                  <a:pt x="4635062" y="1492469"/>
                </a:cubicBezTo>
                <a:cubicBezTo>
                  <a:pt x="4590093" y="1687332"/>
                  <a:pt x="4631330" y="1510784"/>
                  <a:pt x="4603531" y="1608083"/>
                </a:cubicBezTo>
                <a:cubicBezTo>
                  <a:pt x="4599563" y="1621973"/>
                  <a:pt x="4598711" y="1636848"/>
                  <a:pt x="4593021" y="1650125"/>
                </a:cubicBezTo>
                <a:cubicBezTo>
                  <a:pt x="4588045" y="1661736"/>
                  <a:pt x="4577130" y="1670113"/>
                  <a:pt x="4572000" y="1681656"/>
                </a:cubicBezTo>
                <a:cubicBezTo>
                  <a:pt x="4521969" y="1794224"/>
                  <a:pt x="4577531" y="1704890"/>
                  <a:pt x="4529958" y="1776249"/>
                </a:cubicBezTo>
                <a:cubicBezTo>
                  <a:pt x="4503541" y="1855503"/>
                  <a:pt x="4539176" y="1757813"/>
                  <a:pt x="4498427" y="1839311"/>
                </a:cubicBezTo>
                <a:cubicBezTo>
                  <a:pt x="4475553" y="1885059"/>
                  <a:pt x="4503351" y="1861847"/>
                  <a:pt x="4466896" y="1912883"/>
                </a:cubicBezTo>
                <a:cubicBezTo>
                  <a:pt x="4458256" y="1924978"/>
                  <a:pt x="4445875" y="1933904"/>
                  <a:pt x="4435365" y="1944414"/>
                </a:cubicBezTo>
                <a:cubicBezTo>
                  <a:pt x="4410351" y="2019460"/>
                  <a:pt x="4426636" y="1989040"/>
                  <a:pt x="4393324" y="2039007"/>
                </a:cubicBezTo>
                <a:lnTo>
                  <a:pt x="4361793" y="2133600"/>
                </a:lnTo>
                <a:cubicBezTo>
                  <a:pt x="4358290" y="2144110"/>
                  <a:pt x="4357428" y="2155913"/>
                  <a:pt x="4351283" y="2165131"/>
                </a:cubicBezTo>
                <a:lnTo>
                  <a:pt x="4309241" y="2228194"/>
                </a:lnTo>
                <a:lnTo>
                  <a:pt x="4288221" y="2291256"/>
                </a:lnTo>
                <a:cubicBezTo>
                  <a:pt x="4284718" y="2301766"/>
                  <a:pt x="4283856" y="2313569"/>
                  <a:pt x="4277710" y="2322787"/>
                </a:cubicBezTo>
                <a:lnTo>
                  <a:pt x="4256689" y="2354318"/>
                </a:lnTo>
                <a:lnTo>
                  <a:pt x="4214648" y="2480442"/>
                </a:lnTo>
                <a:cubicBezTo>
                  <a:pt x="4211145" y="2490952"/>
                  <a:pt x="4210283" y="2502755"/>
                  <a:pt x="4204138" y="2511973"/>
                </a:cubicBezTo>
                <a:lnTo>
                  <a:pt x="4183117" y="2543504"/>
                </a:lnTo>
                <a:lnTo>
                  <a:pt x="4172607" y="2575035"/>
                </a:ln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3142593" y="945931"/>
            <a:ext cx="3689131" cy="935421"/>
          </a:xfrm>
          <a:custGeom>
            <a:avLst/>
            <a:gdLst>
              <a:gd name="connsiteX0" fmla="*/ 0 w 3689131"/>
              <a:gd name="connsiteY0" fmla="*/ 777766 h 935421"/>
              <a:gd name="connsiteX1" fmla="*/ 115614 w 3689131"/>
              <a:gd name="connsiteY1" fmla="*/ 725214 h 935421"/>
              <a:gd name="connsiteX2" fmla="*/ 315310 w 3689131"/>
              <a:gd name="connsiteY2" fmla="*/ 609600 h 935421"/>
              <a:gd name="connsiteX3" fmla="*/ 378373 w 3689131"/>
              <a:gd name="connsiteY3" fmla="*/ 578069 h 935421"/>
              <a:gd name="connsiteX4" fmla="*/ 525517 w 3689131"/>
              <a:gd name="connsiteY4" fmla="*/ 493986 h 935421"/>
              <a:gd name="connsiteX5" fmla="*/ 567559 w 3689131"/>
              <a:gd name="connsiteY5" fmla="*/ 472966 h 935421"/>
              <a:gd name="connsiteX6" fmla="*/ 599090 w 3689131"/>
              <a:gd name="connsiteY6" fmla="*/ 462455 h 935421"/>
              <a:gd name="connsiteX7" fmla="*/ 672662 w 3689131"/>
              <a:gd name="connsiteY7" fmla="*/ 430924 h 935421"/>
              <a:gd name="connsiteX8" fmla="*/ 714704 w 3689131"/>
              <a:gd name="connsiteY8" fmla="*/ 399393 h 935421"/>
              <a:gd name="connsiteX9" fmla="*/ 798786 w 3689131"/>
              <a:gd name="connsiteY9" fmla="*/ 346841 h 935421"/>
              <a:gd name="connsiteX10" fmla="*/ 840828 w 3689131"/>
              <a:gd name="connsiteY10" fmla="*/ 325821 h 935421"/>
              <a:gd name="connsiteX11" fmla="*/ 914400 w 3689131"/>
              <a:gd name="connsiteY11" fmla="*/ 294290 h 935421"/>
              <a:gd name="connsiteX12" fmla="*/ 977462 w 3689131"/>
              <a:gd name="connsiteY12" fmla="*/ 262759 h 935421"/>
              <a:gd name="connsiteX13" fmla="*/ 1008993 w 3689131"/>
              <a:gd name="connsiteY13" fmla="*/ 241738 h 935421"/>
              <a:gd name="connsiteX14" fmla="*/ 1061545 w 3689131"/>
              <a:gd name="connsiteY14" fmla="*/ 220717 h 935421"/>
              <a:gd name="connsiteX15" fmla="*/ 1093076 w 3689131"/>
              <a:gd name="connsiteY15" fmla="*/ 199697 h 935421"/>
              <a:gd name="connsiteX16" fmla="*/ 1166648 w 3689131"/>
              <a:gd name="connsiteY16" fmla="*/ 168166 h 935421"/>
              <a:gd name="connsiteX17" fmla="*/ 1261241 w 3689131"/>
              <a:gd name="connsiteY17" fmla="*/ 115614 h 935421"/>
              <a:gd name="connsiteX18" fmla="*/ 1324304 w 3689131"/>
              <a:gd name="connsiteY18" fmla="*/ 84083 h 935421"/>
              <a:gd name="connsiteX19" fmla="*/ 1355835 w 3689131"/>
              <a:gd name="connsiteY19" fmla="*/ 63062 h 935421"/>
              <a:gd name="connsiteX20" fmla="*/ 1408386 w 3689131"/>
              <a:gd name="connsiteY20" fmla="*/ 52552 h 935421"/>
              <a:gd name="connsiteX21" fmla="*/ 1471448 w 3689131"/>
              <a:gd name="connsiteY21" fmla="*/ 31531 h 935421"/>
              <a:gd name="connsiteX22" fmla="*/ 1702676 w 3689131"/>
              <a:gd name="connsiteY22" fmla="*/ 10510 h 935421"/>
              <a:gd name="connsiteX23" fmla="*/ 2102069 w 3689131"/>
              <a:gd name="connsiteY23" fmla="*/ 21021 h 935421"/>
              <a:gd name="connsiteX24" fmla="*/ 2133600 w 3689131"/>
              <a:gd name="connsiteY24" fmla="*/ 31531 h 935421"/>
              <a:gd name="connsiteX25" fmla="*/ 2196662 w 3689131"/>
              <a:gd name="connsiteY25" fmla="*/ 42041 h 935421"/>
              <a:gd name="connsiteX26" fmla="*/ 2238704 w 3689131"/>
              <a:gd name="connsiteY26" fmla="*/ 52552 h 935421"/>
              <a:gd name="connsiteX27" fmla="*/ 2343807 w 3689131"/>
              <a:gd name="connsiteY27" fmla="*/ 63062 h 935421"/>
              <a:gd name="connsiteX28" fmla="*/ 2575035 w 3689131"/>
              <a:gd name="connsiteY28" fmla="*/ 21021 h 935421"/>
              <a:gd name="connsiteX29" fmla="*/ 2795752 w 3689131"/>
              <a:gd name="connsiteY29" fmla="*/ 0 h 935421"/>
              <a:gd name="connsiteX30" fmla="*/ 3153104 w 3689131"/>
              <a:gd name="connsiteY30" fmla="*/ 10510 h 935421"/>
              <a:gd name="connsiteX31" fmla="*/ 3184635 w 3689131"/>
              <a:gd name="connsiteY31" fmla="*/ 21021 h 935421"/>
              <a:gd name="connsiteX32" fmla="*/ 3226676 w 3689131"/>
              <a:gd name="connsiteY32" fmla="*/ 31531 h 935421"/>
              <a:gd name="connsiteX33" fmla="*/ 3258207 w 3689131"/>
              <a:gd name="connsiteY33" fmla="*/ 52552 h 935421"/>
              <a:gd name="connsiteX34" fmla="*/ 3310759 w 3689131"/>
              <a:gd name="connsiteY34" fmla="*/ 73572 h 935421"/>
              <a:gd name="connsiteX35" fmla="*/ 3342290 w 3689131"/>
              <a:gd name="connsiteY35" fmla="*/ 84083 h 935421"/>
              <a:gd name="connsiteX36" fmla="*/ 3373821 w 3689131"/>
              <a:gd name="connsiteY36" fmla="*/ 105103 h 935421"/>
              <a:gd name="connsiteX37" fmla="*/ 3426373 w 3689131"/>
              <a:gd name="connsiteY37" fmla="*/ 126124 h 935421"/>
              <a:gd name="connsiteX38" fmla="*/ 3447393 w 3689131"/>
              <a:gd name="connsiteY38" fmla="*/ 157655 h 935421"/>
              <a:gd name="connsiteX39" fmla="*/ 3478924 w 3689131"/>
              <a:gd name="connsiteY39" fmla="*/ 168166 h 935421"/>
              <a:gd name="connsiteX40" fmla="*/ 3573517 w 3689131"/>
              <a:gd name="connsiteY40" fmla="*/ 241738 h 935421"/>
              <a:gd name="connsiteX41" fmla="*/ 3615559 w 3689131"/>
              <a:gd name="connsiteY41" fmla="*/ 304800 h 935421"/>
              <a:gd name="connsiteX42" fmla="*/ 3636579 w 3689131"/>
              <a:gd name="connsiteY42" fmla="*/ 336331 h 935421"/>
              <a:gd name="connsiteX43" fmla="*/ 3657600 w 3689131"/>
              <a:gd name="connsiteY43" fmla="*/ 399393 h 935421"/>
              <a:gd name="connsiteX44" fmla="*/ 3668110 w 3689131"/>
              <a:gd name="connsiteY44" fmla="*/ 430924 h 935421"/>
              <a:gd name="connsiteX45" fmla="*/ 3689131 w 3689131"/>
              <a:gd name="connsiteY45" fmla="*/ 462455 h 935421"/>
              <a:gd name="connsiteX46" fmla="*/ 3678621 w 3689131"/>
              <a:gd name="connsiteY46" fmla="*/ 599090 h 935421"/>
              <a:gd name="connsiteX47" fmla="*/ 3657600 w 3689131"/>
              <a:gd name="connsiteY47" fmla="*/ 662152 h 935421"/>
              <a:gd name="connsiteX48" fmla="*/ 3626069 w 3689131"/>
              <a:gd name="connsiteY48" fmla="*/ 725214 h 935421"/>
              <a:gd name="connsiteX49" fmla="*/ 3594538 w 3689131"/>
              <a:gd name="connsiteY49" fmla="*/ 788276 h 935421"/>
              <a:gd name="connsiteX50" fmla="*/ 3584028 w 3689131"/>
              <a:gd name="connsiteY50" fmla="*/ 819807 h 935421"/>
              <a:gd name="connsiteX51" fmla="*/ 3541986 w 3689131"/>
              <a:gd name="connsiteY51" fmla="*/ 924910 h 935421"/>
              <a:gd name="connsiteX52" fmla="*/ 3531476 w 3689131"/>
              <a:gd name="connsiteY52" fmla="*/ 935421 h 93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689131" h="935421">
                <a:moveTo>
                  <a:pt x="0" y="777766"/>
                </a:moveTo>
                <a:cubicBezTo>
                  <a:pt x="38538" y="760249"/>
                  <a:pt x="78262" y="745135"/>
                  <a:pt x="115614" y="725214"/>
                </a:cubicBezTo>
                <a:cubicBezTo>
                  <a:pt x="183481" y="689018"/>
                  <a:pt x="246514" y="643998"/>
                  <a:pt x="315310" y="609600"/>
                </a:cubicBezTo>
                <a:cubicBezTo>
                  <a:pt x="336331" y="599090"/>
                  <a:pt x="357780" y="589395"/>
                  <a:pt x="378373" y="578069"/>
                </a:cubicBezTo>
                <a:cubicBezTo>
                  <a:pt x="427871" y="550845"/>
                  <a:pt x="474989" y="519249"/>
                  <a:pt x="525517" y="493986"/>
                </a:cubicBezTo>
                <a:cubicBezTo>
                  <a:pt x="539531" y="486979"/>
                  <a:pt x="553158" y="479138"/>
                  <a:pt x="567559" y="472966"/>
                </a:cubicBezTo>
                <a:cubicBezTo>
                  <a:pt x="577742" y="468602"/>
                  <a:pt x="588907" y="466819"/>
                  <a:pt x="599090" y="462455"/>
                </a:cubicBezTo>
                <a:cubicBezTo>
                  <a:pt x="690003" y="423492"/>
                  <a:pt x="598716" y="455574"/>
                  <a:pt x="672662" y="430924"/>
                </a:cubicBezTo>
                <a:cubicBezTo>
                  <a:pt x="686676" y="420414"/>
                  <a:pt x="700449" y="409575"/>
                  <a:pt x="714704" y="399393"/>
                </a:cubicBezTo>
                <a:cubicBezTo>
                  <a:pt x="737701" y="382967"/>
                  <a:pt x="776693" y="359115"/>
                  <a:pt x="798786" y="346841"/>
                </a:cubicBezTo>
                <a:cubicBezTo>
                  <a:pt x="812482" y="339232"/>
                  <a:pt x="827224" y="333594"/>
                  <a:pt x="840828" y="325821"/>
                </a:cubicBezTo>
                <a:cubicBezTo>
                  <a:pt x="897284" y="293561"/>
                  <a:pt x="845345" y="311553"/>
                  <a:pt x="914400" y="294290"/>
                </a:cubicBezTo>
                <a:cubicBezTo>
                  <a:pt x="1004764" y="234046"/>
                  <a:pt x="890433" y="306274"/>
                  <a:pt x="977462" y="262759"/>
                </a:cubicBezTo>
                <a:cubicBezTo>
                  <a:pt x="988760" y="257110"/>
                  <a:pt x="997695" y="247387"/>
                  <a:pt x="1008993" y="241738"/>
                </a:cubicBezTo>
                <a:cubicBezTo>
                  <a:pt x="1025868" y="233300"/>
                  <a:pt x="1044670" y="229154"/>
                  <a:pt x="1061545" y="220717"/>
                </a:cubicBezTo>
                <a:cubicBezTo>
                  <a:pt x="1072843" y="215068"/>
                  <a:pt x="1082109" y="205964"/>
                  <a:pt x="1093076" y="199697"/>
                </a:cubicBezTo>
                <a:cubicBezTo>
                  <a:pt x="1129445" y="178915"/>
                  <a:pt x="1131271" y="179958"/>
                  <a:pt x="1166648" y="168166"/>
                </a:cubicBezTo>
                <a:cubicBezTo>
                  <a:pt x="1238928" y="119979"/>
                  <a:pt x="1205743" y="134113"/>
                  <a:pt x="1261241" y="115614"/>
                </a:cubicBezTo>
                <a:cubicBezTo>
                  <a:pt x="1351614" y="55366"/>
                  <a:pt x="1237269" y="127601"/>
                  <a:pt x="1324304" y="84083"/>
                </a:cubicBezTo>
                <a:cubicBezTo>
                  <a:pt x="1335602" y="78434"/>
                  <a:pt x="1344007" y="67497"/>
                  <a:pt x="1355835" y="63062"/>
                </a:cubicBezTo>
                <a:cubicBezTo>
                  <a:pt x="1372561" y="56790"/>
                  <a:pt x="1391152" y="57252"/>
                  <a:pt x="1408386" y="52552"/>
                </a:cubicBezTo>
                <a:cubicBezTo>
                  <a:pt x="1429763" y="46722"/>
                  <a:pt x="1449592" y="35174"/>
                  <a:pt x="1471448" y="31531"/>
                </a:cubicBezTo>
                <a:cubicBezTo>
                  <a:pt x="1589911" y="11788"/>
                  <a:pt x="1513241" y="22350"/>
                  <a:pt x="1702676" y="10510"/>
                </a:cubicBezTo>
                <a:cubicBezTo>
                  <a:pt x="1835807" y="14014"/>
                  <a:pt x="1969050" y="14532"/>
                  <a:pt x="2102069" y="21021"/>
                </a:cubicBezTo>
                <a:cubicBezTo>
                  <a:pt x="2113135" y="21561"/>
                  <a:pt x="2122785" y="29128"/>
                  <a:pt x="2133600" y="31531"/>
                </a:cubicBezTo>
                <a:cubicBezTo>
                  <a:pt x="2154403" y="36154"/>
                  <a:pt x="2175765" y="37862"/>
                  <a:pt x="2196662" y="42041"/>
                </a:cubicBezTo>
                <a:cubicBezTo>
                  <a:pt x="2210827" y="44874"/>
                  <a:pt x="2224404" y="50509"/>
                  <a:pt x="2238704" y="52552"/>
                </a:cubicBezTo>
                <a:cubicBezTo>
                  <a:pt x="2273559" y="57531"/>
                  <a:pt x="2308773" y="59559"/>
                  <a:pt x="2343807" y="63062"/>
                </a:cubicBezTo>
                <a:cubicBezTo>
                  <a:pt x="2493704" y="28470"/>
                  <a:pt x="2445965" y="33928"/>
                  <a:pt x="2575035" y="21021"/>
                </a:cubicBezTo>
                <a:lnTo>
                  <a:pt x="2795752" y="0"/>
                </a:lnTo>
                <a:cubicBezTo>
                  <a:pt x="2914869" y="3503"/>
                  <a:pt x="3034109" y="4078"/>
                  <a:pt x="3153104" y="10510"/>
                </a:cubicBezTo>
                <a:cubicBezTo>
                  <a:pt x="3164167" y="11108"/>
                  <a:pt x="3173982" y="17977"/>
                  <a:pt x="3184635" y="21021"/>
                </a:cubicBezTo>
                <a:cubicBezTo>
                  <a:pt x="3198524" y="24989"/>
                  <a:pt x="3212662" y="28028"/>
                  <a:pt x="3226676" y="31531"/>
                </a:cubicBezTo>
                <a:cubicBezTo>
                  <a:pt x="3237186" y="38538"/>
                  <a:pt x="3246909" y="46903"/>
                  <a:pt x="3258207" y="52552"/>
                </a:cubicBezTo>
                <a:cubicBezTo>
                  <a:pt x="3275082" y="60989"/>
                  <a:pt x="3293094" y="66948"/>
                  <a:pt x="3310759" y="73572"/>
                </a:cubicBezTo>
                <a:cubicBezTo>
                  <a:pt x="3321133" y="77462"/>
                  <a:pt x="3332381" y="79128"/>
                  <a:pt x="3342290" y="84083"/>
                </a:cubicBezTo>
                <a:cubicBezTo>
                  <a:pt x="3353588" y="89732"/>
                  <a:pt x="3362523" y="99454"/>
                  <a:pt x="3373821" y="105103"/>
                </a:cubicBezTo>
                <a:cubicBezTo>
                  <a:pt x="3390696" y="113540"/>
                  <a:pt x="3408856" y="119117"/>
                  <a:pt x="3426373" y="126124"/>
                </a:cubicBezTo>
                <a:cubicBezTo>
                  <a:pt x="3433380" y="136634"/>
                  <a:pt x="3437529" y="149764"/>
                  <a:pt x="3447393" y="157655"/>
                </a:cubicBezTo>
                <a:cubicBezTo>
                  <a:pt x="3456044" y="164576"/>
                  <a:pt x="3469239" y="162786"/>
                  <a:pt x="3478924" y="168166"/>
                </a:cubicBezTo>
                <a:cubicBezTo>
                  <a:pt x="3510024" y="185444"/>
                  <a:pt x="3550203" y="211763"/>
                  <a:pt x="3573517" y="241738"/>
                </a:cubicBezTo>
                <a:cubicBezTo>
                  <a:pt x="3589028" y="261680"/>
                  <a:pt x="3601545" y="283779"/>
                  <a:pt x="3615559" y="304800"/>
                </a:cubicBezTo>
                <a:cubicBezTo>
                  <a:pt x="3622566" y="315310"/>
                  <a:pt x="3632584" y="324348"/>
                  <a:pt x="3636579" y="336331"/>
                </a:cubicBezTo>
                <a:lnTo>
                  <a:pt x="3657600" y="399393"/>
                </a:lnTo>
                <a:cubicBezTo>
                  <a:pt x="3661103" y="409903"/>
                  <a:pt x="3661965" y="421706"/>
                  <a:pt x="3668110" y="430924"/>
                </a:cubicBezTo>
                <a:lnTo>
                  <a:pt x="3689131" y="462455"/>
                </a:lnTo>
                <a:cubicBezTo>
                  <a:pt x="3685628" y="508000"/>
                  <a:pt x="3685745" y="553969"/>
                  <a:pt x="3678621" y="599090"/>
                </a:cubicBezTo>
                <a:cubicBezTo>
                  <a:pt x="3675165" y="620977"/>
                  <a:pt x="3664607" y="641131"/>
                  <a:pt x="3657600" y="662152"/>
                </a:cubicBezTo>
                <a:cubicBezTo>
                  <a:pt x="3643095" y="705668"/>
                  <a:pt x="3653237" y="684463"/>
                  <a:pt x="3626069" y="725214"/>
                </a:cubicBezTo>
                <a:cubicBezTo>
                  <a:pt x="3599652" y="804468"/>
                  <a:pt x="3635287" y="706778"/>
                  <a:pt x="3594538" y="788276"/>
                </a:cubicBezTo>
                <a:cubicBezTo>
                  <a:pt x="3589583" y="798185"/>
                  <a:pt x="3587531" y="809297"/>
                  <a:pt x="3584028" y="819807"/>
                </a:cubicBezTo>
                <a:cubicBezTo>
                  <a:pt x="3568832" y="956558"/>
                  <a:pt x="3604823" y="893491"/>
                  <a:pt x="3541986" y="924910"/>
                </a:cubicBezTo>
                <a:cubicBezTo>
                  <a:pt x="3537554" y="927126"/>
                  <a:pt x="3534979" y="931917"/>
                  <a:pt x="3531476" y="935421"/>
                </a:cubicBezTo>
              </a:path>
            </a:pathLst>
          </a:custGeom>
          <a:ln w="3810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67" y="1258711"/>
            <a:ext cx="8229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304800" y="152400"/>
            <a:ext cx="685800" cy="685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6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152400"/>
            <a:ext cx="495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Tìm đuôi cho cáo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743200" y="3124200"/>
            <a:ext cx="1447800" cy="914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3429000" y="3276600"/>
            <a:ext cx="2362200" cy="685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587522" y="3352800"/>
            <a:ext cx="1676400" cy="1066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838201"/>
            <a:ext cx="4431323" cy="358140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sz="6000" dirty="0"/>
              <a:t>7 – 2 +  4 = 9    </a:t>
            </a:r>
          </a:p>
          <a:p>
            <a:pPr>
              <a:buNone/>
            </a:pPr>
            <a:r>
              <a:rPr lang="en-US" sz="6000" dirty="0"/>
              <a:t>   5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sz="6000" dirty="0"/>
              <a:t>10 – 2 + 0 = 8    </a:t>
            </a:r>
          </a:p>
          <a:p>
            <a:pPr>
              <a:buNone/>
            </a:pPr>
            <a:r>
              <a:rPr lang="en-US" sz="6000" dirty="0"/>
              <a:t>    8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2590800" y="1447800"/>
            <a:ext cx="11430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2438399" y="3399693"/>
            <a:ext cx="16764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EF88ABF5-1E67-46DB-A80F-178ADDD8FAF8}"/>
              </a:ext>
            </a:extLst>
          </p:cNvPr>
          <p:cNvSpPr txBox="1">
            <a:spLocks/>
          </p:cNvSpPr>
          <p:nvPr/>
        </p:nvSpPr>
        <p:spPr>
          <a:xfrm>
            <a:off x="2438399" y="4344990"/>
            <a:ext cx="4431323" cy="17510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5400" dirty="0"/>
              <a:t>2 + 3 + 5 = 10    </a:t>
            </a:r>
          </a:p>
          <a:p>
            <a:pPr>
              <a:buFont typeface="Arial" pitchFamily="34" charset="0"/>
              <a:buNone/>
            </a:pPr>
            <a:r>
              <a:rPr lang="en-US" sz="5400" dirty="0"/>
              <a:t>    5</a:t>
            </a:r>
          </a:p>
          <a:p>
            <a:pPr>
              <a:buFont typeface="Arial" pitchFamily="34" charset="0"/>
              <a:buNone/>
            </a:pPr>
            <a:endParaRPr lang="en-US" sz="5400" dirty="0"/>
          </a:p>
          <a:p>
            <a:pPr>
              <a:buFont typeface="Arial" pitchFamily="34" charset="0"/>
              <a:buNone/>
            </a:pPr>
            <a:endParaRPr lang="en-US" sz="5400" dirty="0"/>
          </a:p>
          <a:p>
            <a:pPr>
              <a:buFont typeface="Arial" pitchFamily="34" charset="0"/>
              <a:buNone/>
            </a:pPr>
            <a:endParaRPr lang="en-US" sz="5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7C81D7D1-4DE0-48DB-ABB8-B19294DA96B9}"/>
              </a:ext>
            </a:extLst>
          </p:cNvPr>
          <p:cNvCxnSpPr>
            <a:cxnSpLocks/>
          </p:cNvCxnSpPr>
          <p:nvPr/>
        </p:nvCxnSpPr>
        <p:spPr>
          <a:xfrm>
            <a:off x="2590800" y="5105400"/>
            <a:ext cx="114300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56"/>
          <a:stretch/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41827" y="2719769"/>
            <a:ext cx="66603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Nghæ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giöõa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tieát</a:t>
            </a:r>
            <a:endParaRPr lang="en-US" sz="4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249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6379"/>
            <a:ext cx="800100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Connector 4"/>
          <p:cNvSpPr/>
          <p:nvPr/>
        </p:nvSpPr>
        <p:spPr>
          <a:xfrm>
            <a:off x="304800" y="152400"/>
            <a:ext cx="685800" cy="685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7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9200" y="1524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Xem tranh và viết một phép cộng thích hợp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64829"/>
              </p:ext>
            </p:extLst>
          </p:nvPr>
        </p:nvGraphicFramePr>
        <p:xfrm>
          <a:off x="1485900" y="6019800"/>
          <a:ext cx="606376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7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27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27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27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27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1"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+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smtClean="0">
                          <a:solidFill>
                            <a:schemeClr val="tx1"/>
                          </a:solidFill>
                        </a:rPr>
                        <a:t>6 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=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5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777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Connector 3"/>
          <p:cNvSpPr/>
          <p:nvPr/>
        </p:nvSpPr>
        <p:spPr>
          <a:xfrm>
            <a:off x="307622" y="152400"/>
            <a:ext cx="685800" cy="68580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8</a:t>
            </a:r>
          </a:p>
        </p:txBody>
      </p:sp>
      <p:sp>
        <p:nvSpPr>
          <p:cNvPr id="5" name="Rectangle 4"/>
          <p:cNvSpPr/>
          <p:nvPr/>
        </p:nvSpPr>
        <p:spPr>
          <a:xfrm>
            <a:off x="1219200" y="152400"/>
            <a:ext cx="7239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Có 10 bạn chơi trốn tìm. Trong tranh vẽ thiếu mấy bạn? Em hãy viết một phép tính thích hợp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22" y="1066800"/>
            <a:ext cx="7807678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30765"/>
              </p:ext>
            </p:extLst>
          </p:nvPr>
        </p:nvGraphicFramePr>
        <p:xfrm>
          <a:off x="1790700" y="5943600"/>
          <a:ext cx="6096000" cy="76200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1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84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341</TotalTime>
  <Words>168</Words>
  <Application>Microsoft Office PowerPoint</Application>
  <PresentationFormat>On-screen Show (4:3)</PresentationFormat>
  <Paragraphs>61</Paragraphs>
  <Slides>10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</dc:creator>
  <cp:lastModifiedBy>Windows User</cp:lastModifiedBy>
  <cp:revision>28</cp:revision>
  <dcterms:created xsi:type="dcterms:W3CDTF">2020-09-30T00:33:45Z</dcterms:created>
  <dcterms:modified xsi:type="dcterms:W3CDTF">2022-01-02T04:25:13Z</dcterms:modified>
</cp:coreProperties>
</file>